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Blæsten kan man ikke få at se</a:t>
            </a:r>
            <a:br>
              <a:rPr lang="da-DK" sz="2200" b="1" dirty="0" smtClean="0"/>
            </a:br>
            <a:r>
              <a:rPr lang="da-DK" sz="1800" dirty="0" smtClean="0"/>
              <a:t>Tekst: Asger Pedersen	Musik: Asger Pedersen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2930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1.</a:t>
            </a:r>
          </a:p>
          <a:p>
            <a:pPr marL="342900" indent="-342900"/>
            <a:r>
              <a:rPr lang="da-DK" dirty="0" smtClean="0"/>
              <a:t>Blæsten kan man ikke få at se. </a:t>
            </a:r>
          </a:p>
          <a:p>
            <a:pPr marL="342900" indent="-342900"/>
            <a:r>
              <a:rPr lang="da-DK" dirty="0" smtClean="0"/>
              <a:t>Det` der ikke noget at gøre ve´. </a:t>
            </a:r>
          </a:p>
          <a:p>
            <a:pPr marL="342900" indent="-342900"/>
            <a:r>
              <a:rPr lang="da-DK" dirty="0" smtClean="0"/>
              <a:t>Men når møllen rigtig svinger </a:t>
            </a:r>
          </a:p>
          <a:p>
            <a:pPr marL="342900" indent="-342900"/>
            <a:r>
              <a:rPr lang="da-DK" dirty="0" smtClean="0"/>
              <a:t>rundt med sine store vinger, </a:t>
            </a:r>
          </a:p>
          <a:p>
            <a:pPr marL="342900" indent="-342900"/>
            <a:r>
              <a:rPr lang="da-DK" dirty="0" smtClean="0"/>
              <a:t>så´ det let at gætte at det blæser.</a:t>
            </a:r>
          </a:p>
        </p:txBody>
      </p:sp>
      <p:pic>
        <p:nvPicPr>
          <p:cNvPr id="4098" name="Picture 2" descr="http://www.bt.dk/sites/default/files-dk/node-images/709/3/3709838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816424" cy="2520112"/>
          </a:xfrm>
          <a:prstGeom prst="rect">
            <a:avLst/>
          </a:prstGeom>
          <a:noFill/>
        </p:spPr>
      </p:pic>
      <p:pic>
        <p:nvPicPr>
          <p:cNvPr id="4100" name="Picture 4" descr="http://d5qnn2ov8xnf6.cloudfront.net/wp-content/uploads/iStock_000006439444_Small_to-b%C3%B8rn-og-to-m%C3%B8ller_sm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4871653" cy="263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</a:t>
            </a:r>
            <a:r>
              <a:rPr lang="da-DK" dirty="0" smtClean="0"/>
              <a:t>af 4</a:t>
            </a:r>
            <a:endParaRPr lang="da-DK" dirty="0"/>
          </a:p>
        </p:txBody>
      </p:sp>
      <p:pic>
        <p:nvPicPr>
          <p:cNvPr id="2050" name="Picture 2" descr="http://www.hbsejlklub.dk/foto/2006/modstaaende_vim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2736304" cy="2558445"/>
          </a:xfrm>
          <a:prstGeom prst="rect">
            <a:avLst/>
          </a:prstGeom>
          <a:noFill/>
        </p:spPr>
      </p:pic>
      <p:pic>
        <p:nvPicPr>
          <p:cNvPr id="2052" name="Picture 4" descr="http://i2-images1.tv2net.dk/s/62/38734862-249607ae35b61e6cc7eac3aba98dded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112568" cy="3405745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SBZwGkIk9DVQWAY4fK3XDHDgHIuw_VWEaL-EctrwuAtyw7Xa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619375" cy="1743076"/>
          </a:xfrm>
          <a:prstGeom prst="rect">
            <a:avLst/>
          </a:prstGeom>
          <a:noFill/>
        </p:spPr>
      </p:pic>
      <p:sp>
        <p:nvSpPr>
          <p:cNvPr id="8" name="Tekstboks 5"/>
          <p:cNvSpPr txBox="1"/>
          <p:nvPr/>
        </p:nvSpPr>
        <p:spPr>
          <a:xfrm>
            <a:off x="4860032" y="42930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</a:t>
            </a:r>
            <a:endParaRPr lang="da-DK" dirty="0"/>
          </a:p>
          <a:p>
            <a:pPr marL="342900" indent="-342900"/>
            <a:r>
              <a:rPr lang="da-DK" dirty="0"/>
              <a:t>Blæsten kan man ikke få at se. </a:t>
            </a:r>
          </a:p>
          <a:p>
            <a:pPr marL="342900" indent="-342900"/>
            <a:r>
              <a:rPr lang="da-DK" dirty="0"/>
              <a:t>Det` der ikke noget at gøre ve´. </a:t>
            </a:r>
          </a:p>
          <a:p>
            <a:pPr marL="342900" indent="-342900"/>
            <a:r>
              <a:rPr lang="da-DK" dirty="0"/>
              <a:t>Men når alle vimpler vajer </a:t>
            </a:r>
          </a:p>
          <a:p>
            <a:pPr marL="342900" indent="-342900"/>
            <a:r>
              <a:rPr lang="da-DK" dirty="0"/>
              <a:t>og når alle skilte svajer, </a:t>
            </a:r>
          </a:p>
          <a:p>
            <a:pPr marL="342900" indent="-342900"/>
            <a:r>
              <a:rPr lang="da-DK" dirty="0"/>
              <a:t>så´ det let at gætte at det blæser.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</a:t>
            </a:r>
            <a:r>
              <a:rPr lang="da-DK" dirty="0" smtClean="0"/>
              <a:t>af 4</a:t>
            </a:r>
            <a:endParaRPr lang="da-DK" dirty="0"/>
          </a:p>
        </p:txBody>
      </p:sp>
      <p:pic>
        <p:nvPicPr>
          <p:cNvPr id="3074" name="Picture 2" descr="https://encrypted-tbn3.gstatic.com/images?q=tbn:ANd9GcSJQMpTfMa5QVzNQ8tFrcg3x9eVczIr6qHItwX2SNLzj3DpKoPp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714625" cy="1685926"/>
          </a:xfrm>
          <a:prstGeom prst="rect">
            <a:avLst/>
          </a:prstGeom>
          <a:noFill/>
        </p:spPr>
      </p:pic>
      <p:pic>
        <p:nvPicPr>
          <p:cNvPr id="3076" name="Picture 4" descr="http://2.bp.blogspot.com/_5-m6MIR1Ojg/TJH-5wpnghI/AAAAAAAABLE/_YLUfJi3ORo/s1600/Blowing+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536504" cy="2991476"/>
          </a:xfrm>
          <a:prstGeom prst="rect">
            <a:avLst/>
          </a:prstGeom>
          <a:noFill/>
        </p:spPr>
      </p:pic>
      <p:pic>
        <p:nvPicPr>
          <p:cNvPr id="3078" name="Picture 6" descr="http://thumbs.dreamstime.com/z/autumn-leaves-street-11434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43018"/>
            <a:ext cx="4536504" cy="3028116"/>
          </a:xfrm>
          <a:prstGeom prst="rect">
            <a:avLst/>
          </a:prstGeom>
          <a:noFill/>
        </p:spPr>
      </p:pic>
      <p:sp>
        <p:nvSpPr>
          <p:cNvPr id="8" name="Tekstboks 5"/>
          <p:cNvSpPr txBox="1"/>
          <p:nvPr/>
        </p:nvSpPr>
        <p:spPr>
          <a:xfrm>
            <a:off x="4860032" y="42930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</a:t>
            </a:r>
            <a:endParaRPr lang="da-DK" dirty="0"/>
          </a:p>
          <a:p>
            <a:pPr marL="342900" indent="-342900"/>
            <a:r>
              <a:rPr lang="da-DK" dirty="0"/>
              <a:t>Blæsten kan man ikke få at se. </a:t>
            </a:r>
          </a:p>
          <a:p>
            <a:pPr marL="342900" indent="-342900"/>
            <a:r>
              <a:rPr lang="da-DK" dirty="0"/>
              <a:t>Det` der ikke noget at gøre ve´. </a:t>
            </a:r>
          </a:p>
          <a:p>
            <a:pPr marL="342900" indent="-342900"/>
            <a:r>
              <a:rPr lang="da-DK" dirty="0"/>
              <a:t>Men når støv og visne blade </a:t>
            </a:r>
          </a:p>
          <a:p>
            <a:pPr marL="342900" indent="-342900"/>
            <a:r>
              <a:rPr lang="da-DK" dirty="0"/>
              <a:t>flyver rundt på vej og gade. </a:t>
            </a:r>
          </a:p>
          <a:p>
            <a:pPr marL="342900" indent="-342900"/>
            <a:r>
              <a:rPr lang="da-DK" dirty="0"/>
              <a:t>så´ det let at gætte at det blæser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2930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4.</a:t>
            </a:r>
          </a:p>
          <a:p>
            <a:pPr marL="342900" indent="-342900"/>
            <a:r>
              <a:rPr lang="da-DK" dirty="0" smtClean="0"/>
              <a:t>Blæsten kan man ikke få at se. </a:t>
            </a:r>
          </a:p>
          <a:p>
            <a:pPr marL="342900" indent="-342900"/>
            <a:r>
              <a:rPr lang="da-DK" dirty="0" smtClean="0"/>
              <a:t>Det` der ikke noget at gøre ve´. </a:t>
            </a:r>
          </a:p>
          <a:p>
            <a:pPr marL="342900" indent="-342900"/>
            <a:r>
              <a:rPr lang="da-DK" dirty="0" smtClean="0"/>
              <a:t>Men når luften rigtig suser </a:t>
            </a:r>
          </a:p>
          <a:p>
            <a:pPr marL="342900" indent="-342900"/>
            <a:r>
              <a:rPr lang="da-DK" dirty="0" smtClean="0"/>
              <a:t>og når alle træer bruser, </a:t>
            </a:r>
          </a:p>
          <a:p>
            <a:pPr marL="342900" indent="-342900"/>
            <a:r>
              <a:rPr lang="da-DK" dirty="0" smtClean="0"/>
              <a:t>så´ det let at gætte at det blæser.</a:t>
            </a:r>
          </a:p>
        </p:txBody>
      </p:sp>
      <p:pic>
        <p:nvPicPr>
          <p:cNvPr id="1026" name="Picture 2" descr="http://dax2.files.wordpress.com/2009/09/a90929-farvergaardsvej-forblest-m-4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1052736"/>
            <a:ext cx="4272475" cy="3204356"/>
          </a:xfrm>
          <a:prstGeom prst="rect">
            <a:avLst/>
          </a:prstGeom>
          <a:noFill/>
        </p:spPr>
      </p:pic>
      <p:pic>
        <p:nvPicPr>
          <p:cNvPr id="1028" name="Picture 4" descr="http://www.esbjergbibliotek.dk/sites/default/files/content_images/manden_med_paraply_i_regn_og_storm_byhistorisk_arkiv_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810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180</Words>
  <Application>Microsoft Office PowerPoint</Application>
  <PresentationFormat>Skærmshow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Blæsten kan man ikke få at se Tekst: Asger Pedersen Musik: Asger Pedersen</vt:lpstr>
      <vt:lpstr>Dias nummer 2</vt:lpstr>
      <vt:lpstr>Dias nummer 3</vt:lpstr>
      <vt:lpstr>Dias nummer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Windows User</cp:lastModifiedBy>
  <cp:revision>12</cp:revision>
  <dcterms:created xsi:type="dcterms:W3CDTF">2013-06-21T20:25:00Z</dcterms:created>
  <dcterms:modified xsi:type="dcterms:W3CDTF">2022-10-07T19:00:15Z</dcterms:modified>
</cp:coreProperties>
</file>